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6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F55B1-D509-46BE-AAB3-398502E822CC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E939-D205-4E3C-9547-E0932B3EAC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61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7E939-D205-4E3C-9547-E0932B3EAC5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8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93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41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21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5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60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17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78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26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13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25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25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4636-9EA6-DB49-92B8-FF6427015897}" type="datetimeFigureOut">
              <a:rPr lang="nl-NL" smtClean="0"/>
              <a:t>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9AC2-FF2C-8F4B-8392-E7CFCBEB30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06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oolspo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88"/>
            <a:ext cx="9144000" cy="1896000"/>
          </a:xfrm>
          <a:prstGeom prst="rect">
            <a:avLst/>
          </a:prstGeom>
        </p:spPr>
      </p:pic>
      <p:pic>
        <p:nvPicPr>
          <p:cNvPr id="7" name="Afbeelding 6" descr="schetsA53 (gesleept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1999" cy="647699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9377"/>
            <a:ext cx="4572000" cy="63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</Words>
  <Application>Microsoft Office PowerPoint</Application>
  <PresentationFormat>Diavoorstelling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Marjolijn Brachten</dc:creator>
  <cp:lastModifiedBy>Jermaine Fränkel</cp:lastModifiedBy>
  <cp:revision>3</cp:revision>
  <dcterms:created xsi:type="dcterms:W3CDTF">2016-07-28T08:40:19Z</dcterms:created>
  <dcterms:modified xsi:type="dcterms:W3CDTF">2019-04-01T11:49:09Z</dcterms:modified>
</cp:coreProperties>
</file>