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6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93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41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21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5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60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17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78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26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13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25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25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0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oolspo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88"/>
            <a:ext cx="9144000" cy="1896000"/>
          </a:xfrm>
          <a:prstGeom prst="rect">
            <a:avLst/>
          </a:prstGeom>
        </p:spPr>
      </p:pic>
      <p:pic>
        <p:nvPicPr>
          <p:cNvPr id="7" name="Afbeelding 6" descr="schetsA53 (gesleept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0941" cy="6858000"/>
          </a:xfrm>
          <a:prstGeom prst="rect">
            <a:avLst/>
          </a:prstGeom>
        </p:spPr>
      </p:pic>
      <p:pic>
        <p:nvPicPr>
          <p:cNvPr id="8" name="Afbeelding 7" descr="schetsA53 (gesleept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75" y="0"/>
            <a:ext cx="484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Diavoorstelling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Marjolijn Brachten</dc:creator>
  <cp:lastModifiedBy>Eva Rodink</cp:lastModifiedBy>
  <cp:revision>2</cp:revision>
  <dcterms:created xsi:type="dcterms:W3CDTF">2016-07-28T08:40:19Z</dcterms:created>
  <dcterms:modified xsi:type="dcterms:W3CDTF">2019-04-01T14:22:33Z</dcterms:modified>
</cp:coreProperties>
</file>